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40" autoAdjust="0"/>
    <p:restoredTop sz="94510" autoAdjust="0"/>
  </p:normalViewPr>
  <p:slideViewPr>
    <p:cSldViewPr snapToGrid="0" showGuides="1">
      <p:cViewPr>
        <p:scale>
          <a:sx n="100" d="100"/>
          <a:sy n="100" d="100"/>
        </p:scale>
        <p:origin x="1986" y="25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참가 단체 및 부스 현황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layout/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단체수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8880-4610-A709-95E8D535C0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기본부스</c:v>
                </c:pt>
                <c:pt idx="1">
                  <c:v>독립부스</c:v>
                </c:pt>
                <c:pt idx="2">
                  <c:v>메인무대</c:v>
                </c:pt>
                <c:pt idx="3">
                  <c:v>레트로부스</c:v>
                </c:pt>
              </c:strCache>
            </c:strRef>
          </c:cat>
          <c:val>
            <c:numRef>
              <c:f>Sheet1!$B$2:$E$2</c:f>
              <c:numCache>
                <c:formatCode>_(* #,##0_);_(* \(#,##0\);_(* "-"_);_(@_)</c:formatCode>
                <c:ptCount val="4"/>
                <c:pt idx="0">
                  <c:v>32</c:v>
                </c:pt>
                <c:pt idx="1">
                  <c:v>21</c:v>
                </c:pt>
                <c:pt idx="2">
                  <c:v>18</c:v>
                </c:pt>
                <c:pt idx="3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부스수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기본부스</c:v>
                </c:pt>
                <c:pt idx="1">
                  <c:v>독립부스</c:v>
                </c:pt>
                <c:pt idx="2">
                  <c:v>메인무대</c:v>
                </c:pt>
                <c:pt idx="3">
                  <c:v>레트로부스</c:v>
                </c:pt>
              </c:strCache>
            </c:strRef>
          </c:cat>
          <c:val>
            <c:numRef>
              <c:f>Sheet1!$B$3:$E$3</c:f>
              <c:numCache>
                <c:formatCode>_(* #,##0_);_(* \(#,##0\);_(* "-"_);_(@_)</c:formatCode>
                <c:ptCount val="4"/>
                <c:pt idx="0">
                  <c:v>54</c:v>
                </c:pt>
                <c:pt idx="1">
                  <c:v>38</c:v>
                </c:pt>
                <c:pt idx="2">
                  <c:v>29</c:v>
                </c:pt>
                <c:pt idx="3">
                  <c:v>52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#,##0_);[Red]\(#,##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2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FEB251-E572-4BCF-AD70-5FFD23D1C648}" type="doc">
      <dgm:prSet loTypeId="urn:microsoft.com/office/officeart/2005/8/layout/vList5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C1571960-E9D9-4966-8CE4-8291C2C2C440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주최</a:t>
          </a:r>
        </a:p>
      </dgm:t>
    </dgm:pt>
    <dgm:pt modelId="{FDA0171C-D4E3-4B3B-99C7-AA1591D2D4B7}" type="parTrans" cxnId="{1717507A-D9EB-45BE-8014-2F48CC36066F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02329C4-0970-444C-AE2D-D9A498CA2906}" type="sibTrans" cxnId="{1717507A-D9EB-45BE-8014-2F48CC36066F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880946D-AFB1-42EA-AB39-8D2962DD43A9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주관</a:t>
          </a:r>
        </a:p>
      </dgm:t>
    </dgm:pt>
    <dgm:pt modelId="{8166119B-C008-4193-A66F-9F52C1032F00}" type="parTrans" cxnId="{A5BAD39F-772B-49F8-B7CE-0376083281B1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4F65F6D-CE5D-4F62-9C75-52C064ACB0B5}" type="sibTrans" cxnId="{A5BAD39F-772B-49F8-B7CE-0376083281B1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3365563-92C2-4199-AC13-2DB1F4C4537A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한국관광협회</a:t>
          </a:r>
        </a:p>
      </dgm:t>
    </dgm:pt>
    <dgm:pt modelId="{7D0A480D-F13D-42DF-ACE0-59ECCDD79F58}" type="parTrans" cxnId="{457B008D-2ED5-4179-899E-D1E85146B2BF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C1EC133-E08E-45EC-B47B-EFA59D8E8EE7}" type="sibTrans" cxnId="{457B008D-2ED5-4179-899E-D1E85146B2BF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50F3A9E-6EB6-41E2-8D7E-D7CF9A039F58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문화체육관광부</a:t>
          </a:r>
        </a:p>
      </dgm:t>
    </dgm:pt>
    <dgm:pt modelId="{5A9F7564-F33D-4679-AB86-AFA331CA5C0F}" type="sibTrans" cxnId="{6354E747-E074-4AC7-9989-A500915F4829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2C40190-908A-408B-986B-B7A9408755AA}" type="parTrans" cxnId="{6354E747-E074-4AC7-9989-A500915F4829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F86F60A-730F-47D9-B32A-8695EA15D783}" type="pres">
      <dgm:prSet presAssocID="{03FEB251-E572-4BCF-AD70-5FFD23D1C64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2E9AE12-0A58-43DF-BCAE-DD3CDB52F203}" type="pres">
      <dgm:prSet presAssocID="{C1571960-E9D9-4966-8CE4-8291C2C2C440}" presName="linNode" presStyleCnt="0"/>
      <dgm:spPr/>
    </dgm:pt>
    <dgm:pt modelId="{7AF84641-C99B-4E41-82A1-B2525A6713E0}" type="pres">
      <dgm:prSet presAssocID="{C1571960-E9D9-4966-8CE4-8291C2C2C440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CC344A6-D693-44C9-86C0-380E67B1815E}" type="pres">
      <dgm:prSet presAssocID="{C1571960-E9D9-4966-8CE4-8291C2C2C440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06C3598-E78A-4104-B02B-4B683963EACD}" type="pres">
      <dgm:prSet presAssocID="{B02329C4-0970-444C-AE2D-D9A498CA2906}" presName="sp" presStyleCnt="0"/>
      <dgm:spPr/>
    </dgm:pt>
    <dgm:pt modelId="{4A6D5A8D-4B86-4D0A-A5D3-9A6F98FD120F}" type="pres">
      <dgm:prSet presAssocID="{B880946D-AFB1-42EA-AB39-8D2962DD43A9}" presName="linNode" presStyleCnt="0"/>
      <dgm:spPr/>
    </dgm:pt>
    <dgm:pt modelId="{549B516C-61B0-40B8-9A6A-4FF055C833F4}" type="pres">
      <dgm:prSet presAssocID="{B880946D-AFB1-42EA-AB39-8D2962DD43A9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8E962A3-1CB0-4BFE-B0D6-8D82DE47B2E8}" type="pres">
      <dgm:prSet presAssocID="{B880946D-AFB1-42EA-AB39-8D2962DD43A9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EB6F5A8B-7E1A-4D7D-9238-91D42FDEAAE6}" type="presOf" srcId="{C1571960-E9D9-4966-8CE4-8291C2C2C440}" destId="{7AF84641-C99B-4E41-82A1-B2525A6713E0}" srcOrd="0" destOrd="0" presId="urn:microsoft.com/office/officeart/2005/8/layout/vList5"/>
    <dgm:cxn modelId="{F34984B7-645B-4C32-86AA-6CF42A1C83C2}" type="presOf" srcId="{E50F3A9E-6EB6-41E2-8D7E-D7CF9A039F58}" destId="{5CC344A6-D693-44C9-86C0-380E67B1815E}" srcOrd="0" destOrd="0" presId="urn:microsoft.com/office/officeart/2005/8/layout/vList5"/>
    <dgm:cxn modelId="{1717507A-D9EB-45BE-8014-2F48CC36066F}" srcId="{03FEB251-E572-4BCF-AD70-5FFD23D1C648}" destId="{C1571960-E9D9-4966-8CE4-8291C2C2C440}" srcOrd="0" destOrd="0" parTransId="{FDA0171C-D4E3-4B3B-99C7-AA1591D2D4B7}" sibTransId="{B02329C4-0970-444C-AE2D-D9A498CA2906}"/>
    <dgm:cxn modelId="{A5BAD39F-772B-49F8-B7CE-0376083281B1}" srcId="{03FEB251-E572-4BCF-AD70-5FFD23D1C648}" destId="{B880946D-AFB1-42EA-AB39-8D2962DD43A9}" srcOrd="1" destOrd="0" parTransId="{8166119B-C008-4193-A66F-9F52C1032F00}" sibTransId="{14F65F6D-CE5D-4F62-9C75-52C064ACB0B5}"/>
    <dgm:cxn modelId="{2F78D67C-29BE-4A33-9B40-473FD349FF8C}" type="presOf" srcId="{B880946D-AFB1-42EA-AB39-8D2962DD43A9}" destId="{549B516C-61B0-40B8-9A6A-4FF055C833F4}" srcOrd="0" destOrd="0" presId="urn:microsoft.com/office/officeart/2005/8/layout/vList5"/>
    <dgm:cxn modelId="{6354E747-E074-4AC7-9989-A500915F4829}" srcId="{C1571960-E9D9-4966-8CE4-8291C2C2C440}" destId="{E50F3A9E-6EB6-41E2-8D7E-D7CF9A039F58}" srcOrd="0" destOrd="0" parTransId="{32C40190-908A-408B-986B-B7A9408755AA}" sibTransId="{5A9F7564-F33D-4679-AB86-AFA331CA5C0F}"/>
    <dgm:cxn modelId="{457B008D-2ED5-4179-899E-D1E85146B2BF}" srcId="{B880946D-AFB1-42EA-AB39-8D2962DD43A9}" destId="{53365563-92C2-4199-AC13-2DB1F4C4537A}" srcOrd="0" destOrd="0" parTransId="{7D0A480D-F13D-42DF-ACE0-59ECCDD79F58}" sibTransId="{FC1EC133-E08E-45EC-B47B-EFA59D8E8EE7}"/>
    <dgm:cxn modelId="{A0643041-E8AC-409C-8824-C4999A34548D}" type="presOf" srcId="{53365563-92C2-4199-AC13-2DB1F4C4537A}" destId="{78E962A3-1CB0-4BFE-B0D6-8D82DE47B2E8}" srcOrd="0" destOrd="0" presId="urn:microsoft.com/office/officeart/2005/8/layout/vList5"/>
    <dgm:cxn modelId="{5F3B7D92-5270-4EFC-9325-A0ED21205E7C}" type="presOf" srcId="{03FEB251-E572-4BCF-AD70-5FFD23D1C648}" destId="{DF86F60A-730F-47D9-B32A-8695EA15D783}" srcOrd="0" destOrd="0" presId="urn:microsoft.com/office/officeart/2005/8/layout/vList5"/>
    <dgm:cxn modelId="{5E3F29B7-E50D-4769-9212-BBAF9ACFEF7F}" type="presParOf" srcId="{DF86F60A-730F-47D9-B32A-8695EA15D783}" destId="{62E9AE12-0A58-43DF-BCAE-DD3CDB52F203}" srcOrd="0" destOrd="0" presId="urn:microsoft.com/office/officeart/2005/8/layout/vList5"/>
    <dgm:cxn modelId="{DC1D940D-E8C6-47F9-95A4-2EA07B2C8633}" type="presParOf" srcId="{62E9AE12-0A58-43DF-BCAE-DD3CDB52F203}" destId="{7AF84641-C99B-4E41-82A1-B2525A6713E0}" srcOrd="0" destOrd="0" presId="urn:microsoft.com/office/officeart/2005/8/layout/vList5"/>
    <dgm:cxn modelId="{E4046E01-593F-47FE-BCA0-40EFD91B75B4}" type="presParOf" srcId="{62E9AE12-0A58-43DF-BCAE-DD3CDB52F203}" destId="{5CC344A6-D693-44C9-86C0-380E67B1815E}" srcOrd="1" destOrd="0" presId="urn:microsoft.com/office/officeart/2005/8/layout/vList5"/>
    <dgm:cxn modelId="{9E7014AE-A337-414F-88BB-0EA8F2896D02}" type="presParOf" srcId="{DF86F60A-730F-47D9-B32A-8695EA15D783}" destId="{006C3598-E78A-4104-B02B-4B683963EACD}" srcOrd="1" destOrd="0" presId="urn:microsoft.com/office/officeart/2005/8/layout/vList5"/>
    <dgm:cxn modelId="{9E0A607C-D1FD-4B88-888F-D5ACF187D328}" type="presParOf" srcId="{DF86F60A-730F-47D9-B32A-8695EA15D783}" destId="{4A6D5A8D-4B86-4D0A-A5D3-9A6F98FD120F}" srcOrd="2" destOrd="0" presId="urn:microsoft.com/office/officeart/2005/8/layout/vList5"/>
    <dgm:cxn modelId="{4544ABCE-E8A0-4443-B86B-DC486DE136A2}" type="presParOf" srcId="{4A6D5A8D-4B86-4D0A-A5D3-9A6F98FD120F}" destId="{549B516C-61B0-40B8-9A6A-4FF055C833F4}" srcOrd="0" destOrd="0" presId="urn:microsoft.com/office/officeart/2005/8/layout/vList5"/>
    <dgm:cxn modelId="{16442B4B-66E2-46F1-8922-ABAB9A8BF90C}" type="presParOf" srcId="{4A6D5A8D-4B86-4D0A-A5D3-9A6F98FD120F}" destId="{78E962A3-1CB0-4BFE-B0D6-8D82DE47B2E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FEB251-E572-4BCF-AD70-5FFD23D1C648}" type="doc">
      <dgm:prSet loTypeId="urn:microsoft.com/office/officeart/2005/8/layout/vProcess5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3078F81A-5B7F-4827-9D91-1D4E7FF5DEF7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후원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368FD96-B61D-4D9D-9FB9-C5B570DF676C}" type="parTrans" cxnId="{28819DD3-E65D-4EBE-B16E-E0365AE67755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B3F1B34-215D-4614-84DD-70CEBA0630FE}" type="sibTrans" cxnId="{28819DD3-E65D-4EBE-B16E-E0365AE67755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C7458BBF-3C88-4CC9-829F-395003CC5D1D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한국관광공사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C5C2DCA-BB4D-4CE3-8921-829EA5C5B59A}" type="parTrans" cxnId="{8149AD5A-A10A-4A02-B5DB-C55D67276A19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F3421044-CAAC-4FB3-A932-A6A8969E9987}" type="sibTrans" cxnId="{8149AD5A-A10A-4A02-B5DB-C55D67276A19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E69ED744-D503-442E-A00D-5AF764D02805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한국방문위원회</a:t>
          </a:r>
        </a:p>
      </dgm:t>
    </dgm:pt>
    <dgm:pt modelId="{FDFC74C5-5CE3-4B49-9BF5-B9A02106C154}" type="parTrans" cxnId="{70D7AD06-2B30-47A7-B994-093C9A6EF062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B576EA4A-24A3-494A-924E-CE410EC26260}" type="sibTrans" cxnId="{70D7AD06-2B30-47A7-B994-093C9A6EF062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86B0E91E-C4D3-4155-89D6-A712CEE054A7}" type="pres">
      <dgm:prSet presAssocID="{03FEB251-E572-4BCF-AD70-5FFD23D1C64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261A385-0DD4-4E83-85D8-5FF5EDF387EA}" type="pres">
      <dgm:prSet presAssocID="{03FEB251-E572-4BCF-AD70-5FFD23D1C648}" presName="dummyMaxCanvas" presStyleCnt="0">
        <dgm:presLayoutVars/>
      </dgm:prSet>
      <dgm:spPr/>
    </dgm:pt>
    <dgm:pt modelId="{27C12673-CB85-486A-9FA0-82834F33EF22}" type="pres">
      <dgm:prSet presAssocID="{03FEB251-E572-4BCF-AD70-5FFD23D1C648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1DBEDCA-7AE9-4F56-B3C0-1D9F9DB6E205}" type="pres">
      <dgm:prSet presAssocID="{03FEB251-E572-4BCF-AD70-5FFD23D1C648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F7E06D-478A-4C44-9BC4-8BC85D09B2E0}" type="pres">
      <dgm:prSet presAssocID="{03FEB251-E572-4BCF-AD70-5FFD23D1C648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6955295-5B66-4FDC-B088-A880F23F3AD8}" type="pres">
      <dgm:prSet presAssocID="{03FEB251-E572-4BCF-AD70-5FFD23D1C648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7CFA067-E9BD-43E7-A311-0784B9B56CAA}" type="pres">
      <dgm:prSet presAssocID="{03FEB251-E572-4BCF-AD70-5FFD23D1C64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80A7A93-839C-41A8-8D39-8A8EA86D48E6}" type="pres">
      <dgm:prSet presAssocID="{03FEB251-E572-4BCF-AD70-5FFD23D1C64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3AC29D1-D71A-4B50-9896-8FC24056BF11}" type="pres">
      <dgm:prSet presAssocID="{03FEB251-E572-4BCF-AD70-5FFD23D1C64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6B70D33-30E9-4D4C-86A8-F69C977BF57A}" type="pres">
      <dgm:prSet presAssocID="{03FEB251-E572-4BCF-AD70-5FFD23D1C64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28819DD3-E65D-4EBE-B16E-E0365AE67755}" srcId="{03FEB251-E572-4BCF-AD70-5FFD23D1C648}" destId="{3078F81A-5B7F-4827-9D91-1D4E7FF5DEF7}" srcOrd="0" destOrd="0" parTransId="{5368FD96-B61D-4D9D-9FB9-C5B570DF676C}" sibTransId="{8B3F1B34-215D-4614-84DD-70CEBA0630FE}"/>
    <dgm:cxn modelId="{51EF4F21-7CE1-40A9-BE96-510370A4ADEE}" type="presOf" srcId="{3078F81A-5B7F-4827-9D91-1D4E7FF5DEF7}" destId="{27C12673-CB85-486A-9FA0-82834F33EF22}" srcOrd="0" destOrd="0" presId="urn:microsoft.com/office/officeart/2005/8/layout/vProcess5"/>
    <dgm:cxn modelId="{70D7AD06-2B30-47A7-B994-093C9A6EF062}" srcId="{03FEB251-E572-4BCF-AD70-5FFD23D1C648}" destId="{E69ED744-D503-442E-A00D-5AF764D02805}" srcOrd="2" destOrd="0" parTransId="{FDFC74C5-5CE3-4B49-9BF5-B9A02106C154}" sibTransId="{B576EA4A-24A3-494A-924E-CE410EC26260}"/>
    <dgm:cxn modelId="{00C17475-DF29-49E9-8141-D72B8E42C5C0}" type="presOf" srcId="{C7458BBF-3C88-4CC9-829F-395003CC5D1D}" destId="{E3AC29D1-D71A-4B50-9896-8FC24056BF11}" srcOrd="1" destOrd="0" presId="urn:microsoft.com/office/officeart/2005/8/layout/vProcess5"/>
    <dgm:cxn modelId="{69446614-D460-48FA-9BC8-B8EDE575BA0A}" type="presOf" srcId="{3078F81A-5B7F-4827-9D91-1D4E7FF5DEF7}" destId="{780A7A93-839C-41A8-8D39-8A8EA86D48E6}" srcOrd="1" destOrd="0" presId="urn:microsoft.com/office/officeart/2005/8/layout/vProcess5"/>
    <dgm:cxn modelId="{DB2CF82A-AEAA-4258-954E-BEAEFE6CB6C3}" type="presOf" srcId="{8B3F1B34-215D-4614-84DD-70CEBA0630FE}" destId="{46955295-5B66-4FDC-B088-A880F23F3AD8}" srcOrd="0" destOrd="0" presId="urn:microsoft.com/office/officeart/2005/8/layout/vProcess5"/>
    <dgm:cxn modelId="{0F5EB93F-8D3F-45E6-9BFC-E4193EF11FE2}" type="presOf" srcId="{E69ED744-D503-442E-A00D-5AF764D02805}" destId="{81F7E06D-478A-4C44-9BC4-8BC85D09B2E0}" srcOrd="0" destOrd="0" presId="urn:microsoft.com/office/officeart/2005/8/layout/vProcess5"/>
    <dgm:cxn modelId="{8149AD5A-A10A-4A02-B5DB-C55D67276A19}" srcId="{03FEB251-E572-4BCF-AD70-5FFD23D1C648}" destId="{C7458BBF-3C88-4CC9-829F-395003CC5D1D}" srcOrd="1" destOrd="0" parTransId="{DC5C2DCA-BB4D-4CE3-8921-829EA5C5B59A}" sibTransId="{F3421044-CAAC-4FB3-A932-A6A8969E9987}"/>
    <dgm:cxn modelId="{344AF936-7E70-42E1-9274-3D856DA19DE9}" type="presOf" srcId="{C7458BBF-3C88-4CC9-829F-395003CC5D1D}" destId="{A1DBEDCA-7AE9-4F56-B3C0-1D9F9DB6E205}" srcOrd="0" destOrd="0" presId="urn:microsoft.com/office/officeart/2005/8/layout/vProcess5"/>
    <dgm:cxn modelId="{2BEAC664-E725-4CFA-B4EE-E29189194FF2}" type="presOf" srcId="{E69ED744-D503-442E-A00D-5AF764D02805}" destId="{06B70D33-30E9-4D4C-86A8-F69C977BF57A}" srcOrd="1" destOrd="0" presId="urn:microsoft.com/office/officeart/2005/8/layout/vProcess5"/>
    <dgm:cxn modelId="{CBCC05A9-39C3-427C-9A51-C08BBB794495}" type="presOf" srcId="{F3421044-CAAC-4FB3-A932-A6A8969E9987}" destId="{57CFA067-E9BD-43E7-A311-0784B9B56CAA}" srcOrd="0" destOrd="0" presId="urn:microsoft.com/office/officeart/2005/8/layout/vProcess5"/>
    <dgm:cxn modelId="{9AA5C2E4-0135-4C3B-AE98-84E21C56BC88}" type="presOf" srcId="{03FEB251-E572-4BCF-AD70-5FFD23D1C648}" destId="{86B0E91E-C4D3-4155-89D6-A712CEE054A7}" srcOrd="0" destOrd="0" presId="urn:microsoft.com/office/officeart/2005/8/layout/vProcess5"/>
    <dgm:cxn modelId="{C93EAA0C-DFB2-4522-91AC-5AA88160BFF1}" type="presParOf" srcId="{86B0E91E-C4D3-4155-89D6-A712CEE054A7}" destId="{B261A385-0DD4-4E83-85D8-5FF5EDF387EA}" srcOrd="0" destOrd="0" presId="urn:microsoft.com/office/officeart/2005/8/layout/vProcess5"/>
    <dgm:cxn modelId="{3CFF7962-8ABF-457D-9AB3-21A944CE71E9}" type="presParOf" srcId="{86B0E91E-C4D3-4155-89D6-A712CEE054A7}" destId="{27C12673-CB85-486A-9FA0-82834F33EF22}" srcOrd="1" destOrd="0" presId="urn:microsoft.com/office/officeart/2005/8/layout/vProcess5"/>
    <dgm:cxn modelId="{DC61E2B6-8FBA-4BC8-BF39-652E178280D9}" type="presParOf" srcId="{86B0E91E-C4D3-4155-89D6-A712CEE054A7}" destId="{A1DBEDCA-7AE9-4F56-B3C0-1D9F9DB6E205}" srcOrd="2" destOrd="0" presId="urn:microsoft.com/office/officeart/2005/8/layout/vProcess5"/>
    <dgm:cxn modelId="{291DDCD3-E6B9-4B6B-A172-D6C14ABD8719}" type="presParOf" srcId="{86B0E91E-C4D3-4155-89D6-A712CEE054A7}" destId="{81F7E06D-478A-4C44-9BC4-8BC85D09B2E0}" srcOrd="3" destOrd="0" presId="urn:microsoft.com/office/officeart/2005/8/layout/vProcess5"/>
    <dgm:cxn modelId="{54043B71-148A-4AF5-8A5D-2F378E61CA8D}" type="presParOf" srcId="{86B0E91E-C4D3-4155-89D6-A712CEE054A7}" destId="{46955295-5B66-4FDC-B088-A880F23F3AD8}" srcOrd="4" destOrd="0" presId="urn:microsoft.com/office/officeart/2005/8/layout/vProcess5"/>
    <dgm:cxn modelId="{F3EB4D00-7904-4C45-A0F8-6A046509C607}" type="presParOf" srcId="{86B0E91E-C4D3-4155-89D6-A712CEE054A7}" destId="{57CFA067-E9BD-43E7-A311-0784B9B56CAA}" srcOrd="5" destOrd="0" presId="urn:microsoft.com/office/officeart/2005/8/layout/vProcess5"/>
    <dgm:cxn modelId="{C4A237BB-B03C-413D-B842-6631AE341C2F}" type="presParOf" srcId="{86B0E91E-C4D3-4155-89D6-A712CEE054A7}" destId="{780A7A93-839C-41A8-8D39-8A8EA86D48E6}" srcOrd="6" destOrd="0" presId="urn:microsoft.com/office/officeart/2005/8/layout/vProcess5"/>
    <dgm:cxn modelId="{53F4D0EF-5292-4B52-82A8-4C77ABCC6C2A}" type="presParOf" srcId="{86B0E91E-C4D3-4155-89D6-A712CEE054A7}" destId="{E3AC29D1-D71A-4B50-9896-8FC24056BF11}" srcOrd="7" destOrd="0" presId="urn:microsoft.com/office/officeart/2005/8/layout/vProcess5"/>
    <dgm:cxn modelId="{73348070-9DFC-4033-B447-F27A6A4120E0}" type="presParOf" srcId="{86B0E91E-C4D3-4155-89D6-A712CEE054A7}" destId="{06B70D33-30E9-4D4C-86A8-F69C977BF57A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C344A6-D693-44C9-86C0-380E67B1815E}">
      <dsp:nvSpPr>
        <dsp:cNvPr id="0" name=""/>
        <dsp:cNvSpPr/>
      </dsp:nvSpPr>
      <dsp:spPr>
        <a:xfrm rot="5400000">
          <a:off x="2599793" y="-996130"/>
          <a:ext cx="583216" cy="272131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문화체육관광부</a:t>
          </a:r>
        </a:p>
      </dsp:txBody>
      <dsp:txXfrm rot="-5400000">
        <a:off x="1530742" y="101391"/>
        <a:ext cx="2692849" cy="526276"/>
      </dsp:txXfrm>
    </dsp:sp>
    <dsp:sp modelId="{7AF84641-C99B-4E41-82A1-B2525A6713E0}">
      <dsp:nvSpPr>
        <dsp:cNvPr id="0" name=""/>
        <dsp:cNvSpPr/>
      </dsp:nvSpPr>
      <dsp:spPr>
        <a:xfrm>
          <a:off x="0" y="18"/>
          <a:ext cx="1530741" cy="7290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주최</a:t>
          </a:r>
        </a:p>
      </dsp:txBody>
      <dsp:txXfrm>
        <a:off x="35588" y="35606"/>
        <a:ext cx="1459565" cy="657844"/>
      </dsp:txXfrm>
    </dsp:sp>
    <dsp:sp modelId="{78E962A3-1CB0-4BFE-B0D6-8D82DE47B2E8}">
      <dsp:nvSpPr>
        <dsp:cNvPr id="0" name=""/>
        <dsp:cNvSpPr/>
      </dsp:nvSpPr>
      <dsp:spPr>
        <a:xfrm rot="5400000">
          <a:off x="2599793" y="-230659"/>
          <a:ext cx="583216" cy="272131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한국관광협회</a:t>
          </a:r>
        </a:p>
      </dsp:txBody>
      <dsp:txXfrm rot="-5400000">
        <a:off x="1530742" y="866862"/>
        <a:ext cx="2692849" cy="526276"/>
      </dsp:txXfrm>
    </dsp:sp>
    <dsp:sp modelId="{549B516C-61B0-40B8-9A6A-4FF055C833F4}">
      <dsp:nvSpPr>
        <dsp:cNvPr id="0" name=""/>
        <dsp:cNvSpPr/>
      </dsp:nvSpPr>
      <dsp:spPr>
        <a:xfrm>
          <a:off x="0" y="765490"/>
          <a:ext cx="1530741" cy="7290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주관</a:t>
          </a:r>
        </a:p>
      </dsp:txBody>
      <dsp:txXfrm>
        <a:off x="35588" y="801078"/>
        <a:ext cx="1459565" cy="6578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C12673-CB85-486A-9FA0-82834F33EF22}">
      <dsp:nvSpPr>
        <dsp:cNvPr id="0" name=""/>
        <dsp:cNvSpPr/>
      </dsp:nvSpPr>
      <dsp:spPr>
        <a:xfrm>
          <a:off x="0" y="0"/>
          <a:ext cx="2359358" cy="50384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후원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4757" y="14757"/>
        <a:ext cx="1815669" cy="474331"/>
      </dsp:txXfrm>
    </dsp:sp>
    <dsp:sp modelId="{A1DBEDCA-7AE9-4F56-B3C0-1D9F9DB6E205}">
      <dsp:nvSpPr>
        <dsp:cNvPr id="0" name=""/>
        <dsp:cNvSpPr/>
      </dsp:nvSpPr>
      <dsp:spPr>
        <a:xfrm>
          <a:off x="208178" y="587820"/>
          <a:ext cx="2359358" cy="50384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한국관광공사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22935" y="602577"/>
        <a:ext cx="1794166" cy="474331"/>
      </dsp:txXfrm>
    </dsp:sp>
    <dsp:sp modelId="{81F7E06D-478A-4C44-9BC4-8BC85D09B2E0}">
      <dsp:nvSpPr>
        <dsp:cNvPr id="0" name=""/>
        <dsp:cNvSpPr/>
      </dsp:nvSpPr>
      <dsp:spPr>
        <a:xfrm>
          <a:off x="416357" y="1175640"/>
          <a:ext cx="2359358" cy="50384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한국방문위원회</a:t>
          </a:r>
        </a:p>
      </dsp:txBody>
      <dsp:txXfrm>
        <a:off x="431114" y="1190397"/>
        <a:ext cx="1794166" cy="474331"/>
      </dsp:txXfrm>
    </dsp:sp>
    <dsp:sp modelId="{46955295-5B66-4FDC-B088-A880F23F3AD8}">
      <dsp:nvSpPr>
        <dsp:cNvPr id="0" name=""/>
        <dsp:cNvSpPr/>
      </dsp:nvSpPr>
      <dsp:spPr>
        <a:xfrm>
          <a:off x="2031858" y="382083"/>
          <a:ext cx="327499" cy="32749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>
            <a:solidFill>
              <a:sysClr val="windowText" lastClr="000000"/>
            </a:solidFill>
          </a:endParaRPr>
        </a:p>
      </dsp:txBody>
      <dsp:txXfrm>
        <a:off x="2105545" y="382083"/>
        <a:ext cx="180125" cy="246443"/>
      </dsp:txXfrm>
    </dsp:sp>
    <dsp:sp modelId="{57CFA067-E9BD-43E7-A311-0784B9B56CAA}">
      <dsp:nvSpPr>
        <dsp:cNvPr id="0" name=""/>
        <dsp:cNvSpPr/>
      </dsp:nvSpPr>
      <dsp:spPr>
        <a:xfrm>
          <a:off x="2240037" y="966544"/>
          <a:ext cx="327499" cy="327499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400" kern="1200">
            <a:solidFill>
              <a:sysClr val="windowText" lastClr="000000"/>
            </a:solidFill>
          </a:endParaRPr>
        </a:p>
      </dsp:txBody>
      <dsp:txXfrm>
        <a:off x="2313724" y="966544"/>
        <a:ext cx="180125" cy="2464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6EACD-65A0-446B-9C59-DA263DA3566D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0540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6EACD-65A0-446B-9C59-DA263DA3566D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7423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6AFBA326-301F-9520-133E-ED924092F6A7}"/>
              </a:ext>
            </a:extLst>
          </p:cNvPr>
          <p:cNvSpPr/>
          <p:nvPr userDrawn="1"/>
        </p:nvSpPr>
        <p:spPr>
          <a:xfrm>
            <a:off x="0" y="553720"/>
            <a:ext cx="9906000" cy="5522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화살표: 갈매기형 수장 6">
            <a:extLst>
              <a:ext uri="{FF2B5EF4-FFF2-40B4-BE49-F238E27FC236}">
                <a16:creationId xmlns:a16="http://schemas.microsoft.com/office/drawing/2014/main" id="{883096CD-0D58-9F66-CE62-24E00F3C9795}"/>
              </a:ext>
            </a:extLst>
          </p:cNvPr>
          <p:cNvSpPr/>
          <p:nvPr userDrawn="1"/>
        </p:nvSpPr>
        <p:spPr>
          <a:xfrm>
            <a:off x="660400" y="817"/>
            <a:ext cx="8585201" cy="1105200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highlight>
                <a:srgbClr val="FFFF00"/>
              </a:highligh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CF92806-8E41-42B3-E9AB-7161B63E2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817"/>
            <a:ext cx="9905999" cy="1105200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90396083-EFB9-27C4-6CEB-6387F7C638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63" y="6236785"/>
            <a:ext cx="1260158" cy="41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순서도: 지연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279899" cy="6858000"/>
          </a:xfrm>
          <a:prstGeom prst="flowChartDelay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4577918" y="2599903"/>
            <a:ext cx="4391404" cy="1662121"/>
          </a:xfrm>
          <a:prstGeom prst="rect">
            <a:avLst/>
          </a:prstGeom>
          <a:noFill/>
        </p:spPr>
        <p:txBody>
          <a:bodyPr wrap="square" rtlCol="0">
            <a:prstTxWarp prst="textTriangle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60000" endA="900" endPos="60000" dist="29997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Travel Fair</a:t>
            </a:r>
            <a:endParaRPr lang="ko-KR" altLang="en-US" b="1" dirty="0">
              <a:effectLst>
                <a:reflection blurRad="6350" stA="60000" endA="900" endPos="60000" dist="29997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947" y="177475"/>
            <a:ext cx="1426874" cy="46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화살표: 위로 굽음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>
            <a:off x="1011382" y="1842213"/>
            <a:ext cx="5846618" cy="498477"/>
          </a:xfrm>
          <a:prstGeom prst="bentUp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순서도: 저장 데이터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681038" y="1449093"/>
            <a:ext cx="1468274" cy="886690"/>
          </a:xfrm>
          <a:prstGeom prst="flowChartOnlineStorag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화살표: 위로 굽음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>
            <a:off x="1011382" y="3061411"/>
            <a:ext cx="5846618" cy="498477"/>
          </a:xfrm>
          <a:prstGeom prst="bentUp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순서도: 저장 데이터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681038" y="2668291"/>
            <a:ext cx="1468274" cy="886690"/>
          </a:xfrm>
          <a:prstGeom prst="flowChartOnlineStorag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화살표: 위로 굽음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>
            <a:off x="1011382" y="4280026"/>
            <a:ext cx="5846618" cy="498477"/>
          </a:xfrm>
          <a:prstGeom prst="bentUp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순서도: 저장 데이터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681038" y="3886906"/>
            <a:ext cx="1468274" cy="886690"/>
          </a:xfrm>
          <a:prstGeom prst="flowChartOnlineStorag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화살표: 위로 굽음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>
            <a:off x="1011382" y="5493734"/>
            <a:ext cx="5846618" cy="498477"/>
          </a:xfrm>
          <a:prstGeom prst="bentUp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순서도: 저장 데이터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681038" y="5100614"/>
            <a:ext cx="1468274" cy="886690"/>
          </a:xfrm>
          <a:prstGeom prst="flowChartOnlineStorag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2221961" y="1680712"/>
            <a:ext cx="360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여행박람회 소개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2221961" y="2904106"/>
            <a:ext cx="360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여행작가 강연회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2221961" y="4104832"/>
            <a:ext cx="360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박람회 참가 현황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2221961" y="5323034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박람회 개요 및 부대행사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B33B9F44-98F1-4D11-8C1C-3EAA857CCDF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63" t="31286" r="4245" b="34408"/>
          <a:stretch/>
        </p:blipFill>
        <p:spPr>
          <a:xfrm>
            <a:off x="7506999" y="1517855"/>
            <a:ext cx="1717963" cy="1872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여행박람회 소개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43948" y="1306477"/>
            <a:ext cx="6933151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Visitation Guide</a:t>
            </a:r>
          </a:p>
          <a:p>
            <a:pPr marL="723900" lvl="1" indent="-368300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If you do not want to join the Mode Tour membership, you can purchase an on site ticket at a discount of 10,000 won</a:t>
            </a: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343949" y="3774560"/>
            <a:ext cx="8881014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박람회 목적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올해의 관광 정책 및 관광도시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주요 기관 및 여행 테마 등 소개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국내 관광을 활성화하고 축제산업의 전문화 및 체계화를 통한 새로운 문화산업 방향 제시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37583" y="1797685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둥근 대각선 방향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240144" y="2528888"/>
            <a:ext cx="1348510" cy="842400"/>
          </a:xfrm>
          <a:prstGeom prst="round2Diag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일차</a:t>
            </a:r>
          </a:p>
        </p:txBody>
      </p:sp>
      <p:sp>
        <p:nvSpPr>
          <p:cNvPr id="9" name="사각형: 잘린 위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588652" y="1611984"/>
            <a:ext cx="1954800" cy="925091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다이아몬드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588652" y="1611984"/>
            <a:ext cx="1954800" cy="925092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11:00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1" name="사각형: 잘린 위쪽 모서리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3544101" y="1611984"/>
            <a:ext cx="2865600" cy="925091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사각형: 잘린 위쪽 모서리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>
            <a:off x="6412376" y="1611984"/>
            <a:ext cx="2815200" cy="925091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빵ㄹ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다이아몬드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3544101" y="1611984"/>
            <a:ext cx="2865600" cy="925092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13:00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4" name="다이아몬드 13">
            <a:extLst>
              <a:ext uri="{FF2B5EF4-FFF2-40B4-BE49-F238E27FC236}">
                <a16:creationId xmlns:a16="http://schemas.microsoft.com/office/drawing/2014/main" id="{427F0615-2137-181F-AC22-56501B20CEDD}"/>
              </a:ext>
            </a:extLst>
          </p:cNvPr>
          <p:cNvSpPr/>
          <p:nvPr/>
        </p:nvSpPr>
        <p:spPr>
          <a:xfrm>
            <a:off x="6412376" y="1611984"/>
            <a:ext cx="2815200" cy="925092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16:00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여행작가 강연회</a:t>
            </a:r>
          </a:p>
        </p:txBody>
      </p:sp>
      <p:sp>
        <p:nvSpPr>
          <p:cNvPr id="18" name="사각형: 둥근 대각선 방향 모서리 17">
            <a:extLst>
              <a:ext uri="{FF2B5EF4-FFF2-40B4-BE49-F238E27FC236}">
                <a16:creationId xmlns:a16="http://schemas.microsoft.com/office/drawing/2014/main" id="{19E70592-6B05-4AF6-BB0B-B769CC7C1BD1}"/>
              </a:ext>
            </a:extLst>
          </p:cNvPr>
          <p:cNvSpPr/>
          <p:nvPr/>
        </p:nvSpPr>
        <p:spPr>
          <a:xfrm>
            <a:off x="240144" y="3367381"/>
            <a:ext cx="1348510" cy="842400"/>
          </a:xfrm>
          <a:prstGeom prst="round2Diag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일차</a:t>
            </a:r>
          </a:p>
        </p:txBody>
      </p:sp>
      <p:sp>
        <p:nvSpPr>
          <p:cNvPr id="19" name="사각형: 둥근 대각선 방향 모서리 18">
            <a:extLst>
              <a:ext uri="{FF2B5EF4-FFF2-40B4-BE49-F238E27FC236}">
                <a16:creationId xmlns:a16="http://schemas.microsoft.com/office/drawing/2014/main" id="{6B0D9D72-9DA3-4AC3-9A4B-6D4E6ACE6DAA}"/>
              </a:ext>
            </a:extLst>
          </p:cNvPr>
          <p:cNvSpPr/>
          <p:nvPr/>
        </p:nvSpPr>
        <p:spPr>
          <a:xfrm>
            <a:off x="240144" y="4214186"/>
            <a:ext cx="1348510" cy="842400"/>
          </a:xfrm>
          <a:prstGeom prst="round2Diag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일차</a:t>
            </a:r>
          </a:p>
        </p:txBody>
      </p:sp>
      <p:sp>
        <p:nvSpPr>
          <p:cNvPr id="20" name="사각형: 둥근 대각선 방향 모서리 19">
            <a:extLst>
              <a:ext uri="{FF2B5EF4-FFF2-40B4-BE49-F238E27FC236}">
                <a16:creationId xmlns:a16="http://schemas.microsoft.com/office/drawing/2014/main" id="{AAC401B6-CDD6-4E74-846D-B0AE85A01068}"/>
              </a:ext>
            </a:extLst>
          </p:cNvPr>
          <p:cNvSpPr/>
          <p:nvPr/>
        </p:nvSpPr>
        <p:spPr>
          <a:xfrm>
            <a:off x="240144" y="5053729"/>
            <a:ext cx="1348510" cy="842400"/>
          </a:xfrm>
          <a:prstGeom prst="round2Diag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일차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57122149"/>
              </p:ext>
            </p:extLst>
          </p:nvPr>
        </p:nvGraphicFramePr>
        <p:xfrm>
          <a:off x="1588655" y="2528888"/>
          <a:ext cx="7636308" cy="344345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955823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2865749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  <a:gridCol w="2814736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84301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rPr>
                        <a:t>여행카페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rPr>
                        <a:t>여행 크리에이터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rPr>
                        <a:t>풍경이 있는 우리 술 기행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4379696"/>
                  </a:ext>
                </a:extLst>
              </a:tr>
              <a:tr h="84301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rPr>
                        <a:t>여행 드로잉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rPr>
                        <a:t>구석구석 마을여행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rPr>
                        <a:t>내 아이가 </a:t>
                      </a: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rPr>
                        <a:t>똑똑해지는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rPr>
                        <a:t> 교실 밖 체험 여행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84301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rPr>
                        <a:t>캠핑카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rPr>
                        <a:t> 스토리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rPr>
                        <a:t>인생을 바꾸는 여행의 힘</a:t>
                      </a:r>
                    </a:p>
                  </a:txBody>
                  <a:tcPr marL="99060" marR="99060"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스마트 앱과 함께하는 매주 떠나는 제철 여행지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5870876"/>
                  </a:ext>
                </a:extLst>
              </a:tr>
              <a:tr h="84301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rPr>
                        <a:t>나도 여행작가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itchFamily="50" charset="-127"/>
                          <a:ea typeface="굴림" pitchFamily="50" charset="-127"/>
                        </a:rPr>
                        <a:t>봄을 느끼며 걷기</a:t>
                      </a:r>
                    </a:p>
                  </a:txBody>
                  <a:tcPr marL="99060" marR="99060" anchor="ctr"/>
                </a:tc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박람회 참가 현황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64544262"/>
              </p:ext>
            </p:extLst>
          </p:nvPr>
        </p:nvGraphicFramePr>
        <p:xfrm>
          <a:off x="681037" y="1554163"/>
          <a:ext cx="8543925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평행 사변형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4797860" y="2383362"/>
            <a:ext cx="2198253" cy="472958"/>
          </a:xfrm>
          <a:prstGeom prst="parallelogram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서울 광장 일대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둥근 한쪽 모서리 4">
            <a:extLst>
              <a:ext uri="{FF2B5EF4-FFF2-40B4-BE49-F238E27FC236}">
                <a16:creationId xmlns:a16="http://schemas.microsoft.com/office/drawing/2014/main" id="{7488DE84-A9C0-3008-DDC6-55D47C68873E}"/>
              </a:ext>
            </a:extLst>
          </p:cNvPr>
          <p:cNvSpPr/>
          <p:nvPr/>
        </p:nvSpPr>
        <p:spPr>
          <a:xfrm>
            <a:off x="5121566" y="1278316"/>
            <a:ext cx="4590472" cy="4655759"/>
          </a:xfrm>
          <a:prstGeom prst="round1Rect">
            <a:avLst>
              <a:gd name="adj" fmla="val 9021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BE4A8F4C-FBEB-756B-7819-DF30A155600A}"/>
              </a:ext>
            </a:extLst>
          </p:cNvPr>
          <p:cNvSpPr/>
          <p:nvPr/>
        </p:nvSpPr>
        <p:spPr>
          <a:xfrm>
            <a:off x="5256180" y="2372227"/>
            <a:ext cx="4321244" cy="341135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사각형: 둥근 한쪽 모서리 5">
            <a:extLst>
              <a:ext uri="{FF2B5EF4-FFF2-40B4-BE49-F238E27FC236}">
                <a16:creationId xmlns:a16="http://schemas.microsoft.com/office/drawing/2014/main" id="{36F7AD7C-AFD6-579E-C3C7-C210589F1D0D}"/>
              </a:ext>
            </a:extLst>
          </p:cNvPr>
          <p:cNvSpPr/>
          <p:nvPr/>
        </p:nvSpPr>
        <p:spPr>
          <a:xfrm flipV="1">
            <a:off x="193963" y="1278316"/>
            <a:ext cx="4590472" cy="4655759"/>
          </a:xfrm>
          <a:prstGeom prst="round1Rect">
            <a:avLst>
              <a:gd name="adj" fmla="val 8418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오각형 10">
            <a:extLst>
              <a:ext uri="{FF2B5EF4-FFF2-40B4-BE49-F238E27FC236}">
                <a16:creationId xmlns:a16="http://schemas.microsoft.com/office/drawing/2014/main" id="{B9F6237D-6498-C3DF-FB45-D97E4DA5BFC3}"/>
              </a:ext>
            </a:extLst>
          </p:cNvPr>
          <p:cNvSpPr/>
          <p:nvPr/>
        </p:nvSpPr>
        <p:spPr>
          <a:xfrm flipV="1">
            <a:off x="908837" y="1457145"/>
            <a:ext cx="3078964" cy="488247"/>
          </a:xfrm>
          <a:prstGeom prst="pentagon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1B9E498-8704-3C81-6EB5-96586A581659}"/>
              </a:ext>
            </a:extLst>
          </p:cNvPr>
          <p:cNvSpPr txBox="1"/>
          <p:nvPr/>
        </p:nvSpPr>
        <p:spPr>
          <a:xfrm>
            <a:off x="1185455" y="1516605"/>
            <a:ext cx="2525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전시회 개요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박람회 개요 및 부대행사</a:t>
            </a:r>
          </a:p>
        </p:txBody>
      </p:sp>
      <p:sp>
        <p:nvSpPr>
          <p:cNvPr id="13" name="리본: 위로 기울어짐 12">
            <a:extLst>
              <a:ext uri="{FF2B5EF4-FFF2-40B4-BE49-F238E27FC236}">
                <a16:creationId xmlns:a16="http://schemas.microsoft.com/office/drawing/2014/main" id="{7BD9F3FF-7275-B297-FF1C-F52342C84F15}"/>
              </a:ext>
            </a:extLst>
          </p:cNvPr>
          <p:cNvSpPr/>
          <p:nvPr/>
        </p:nvSpPr>
        <p:spPr>
          <a:xfrm>
            <a:off x="5617240" y="1371988"/>
            <a:ext cx="3607723" cy="508389"/>
          </a:xfrm>
          <a:prstGeom prst="ribbon2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부대행사</a:t>
            </a:r>
          </a:p>
        </p:txBody>
      </p:sp>
      <p:sp>
        <p:nvSpPr>
          <p:cNvPr id="15" name="배지 14">
            <a:extLst>
              <a:ext uri="{FF2B5EF4-FFF2-40B4-BE49-F238E27FC236}">
                <a16:creationId xmlns:a16="http://schemas.microsoft.com/office/drawing/2014/main" id="{8C9C411C-F3DB-DCAE-BF77-867EA398AD74}"/>
              </a:ext>
            </a:extLst>
          </p:cNvPr>
          <p:cNvSpPr/>
          <p:nvPr/>
        </p:nvSpPr>
        <p:spPr>
          <a:xfrm>
            <a:off x="5456635" y="2863879"/>
            <a:ext cx="2299746" cy="550318"/>
          </a:xfrm>
          <a:prstGeom prst="plaque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워케이션</a:t>
            </a:r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컨퍼런스</a:t>
            </a:r>
          </a:p>
        </p:txBody>
      </p:sp>
      <p:sp>
        <p:nvSpPr>
          <p:cNvPr id="18" name="하트 17">
            <a:extLst>
              <a:ext uri="{FF2B5EF4-FFF2-40B4-BE49-F238E27FC236}">
                <a16:creationId xmlns:a16="http://schemas.microsoft.com/office/drawing/2014/main" id="{D94FC462-30F1-A64F-9C61-3E5C17A45651}"/>
              </a:ext>
            </a:extLst>
          </p:cNvPr>
          <p:cNvSpPr/>
          <p:nvPr/>
        </p:nvSpPr>
        <p:spPr>
          <a:xfrm rot="20629048">
            <a:off x="8082914" y="2827930"/>
            <a:ext cx="1265943" cy="665559"/>
          </a:xfrm>
          <a:prstGeom prst="hear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체험</a:t>
            </a:r>
          </a:p>
        </p:txBody>
      </p:sp>
      <p:sp>
        <p:nvSpPr>
          <p:cNvPr id="14" name="화살표: 왼쪽/오른쪽/위쪽 13">
            <a:extLst>
              <a:ext uri="{FF2B5EF4-FFF2-40B4-BE49-F238E27FC236}">
                <a16:creationId xmlns:a16="http://schemas.microsoft.com/office/drawing/2014/main" id="{8810CC61-C305-AB83-6096-147802426EED}"/>
              </a:ext>
            </a:extLst>
          </p:cNvPr>
          <p:cNvSpPr/>
          <p:nvPr/>
        </p:nvSpPr>
        <p:spPr>
          <a:xfrm>
            <a:off x="5778503" y="1863838"/>
            <a:ext cx="3276596" cy="773449"/>
          </a:xfrm>
          <a:prstGeom prst="leftRightUpArrow">
            <a:avLst>
              <a:gd name="adj1" fmla="val 56568"/>
              <a:gd name="adj2" fmla="val 28284"/>
              <a:gd name="adj3" fmla="val 25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지역특산물 및 중고장터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3" name="다이어그램 2">
            <a:extLst>
              <a:ext uri="{FF2B5EF4-FFF2-40B4-BE49-F238E27FC236}">
                <a16:creationId xmlns:a16="http://schemas.microsoft.com/office/drawing/2014/main" id="{CB79517A-79B8-4801-8C4F-12452B1FB5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945136"/>
              </p:ext>
            </p:extLst>
          </p:nvPr>
        </p:nvGraphicFramePr>
        <p:xfrm>
          <a:off x="370739" y="2215003"/>
          <a:ext cx="4252061" cy="14945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3" name="사각형: 둥근 한쪽 모서리 32">
            <a:extLst>
              <a:ext uri="{FF2B5EF4-FFF2-40B4-BE49-F238E27FC236}">
                <a16:creationId xmlns:a16="http://schemas.microsoft.com/office/drawing/2014/main" id="{EECA5FEC-73C1-4131-835C-46640749BA33}"/>
              </a:ext>
            </a:extLst>
          </p:cNvPr>
          <p:cNvSpPr/>
          <p:nvPr/>
        </p:nvSpPr>
        <p:spPr>
          <a:xfrm>
            <a:off x="3470576" y="4038600"/>
            <a:ext cx="1152224" cy="658134"/>
          </a:xfrm>
          <a:prstGeom prst="round1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장소</a:t>
            </a:r>
          </a:p>
        </p:txBody>
      </p:sp>
      <p:sp>
        <p:nvSpPr>
          <p:cNvPr id="34" name="사각형: 둥근 한쪽 모서리 33">
            <a:extLst>
              <a:ext uri="{FF2B5EF4-FFF2-40B4-BE49-F238E27FC236}">
                <a16:creationId xmlns:a16="http://schemas.microsoft.com/office/drawing/2014/main" id="{12DF6E33-0968-430E-8FAB-7C21552F9C46}"/>
              </a:ext>
            </a:extLst>
          </p:cNvPr>
          <p:cNvSpPr/>
          <p:nvPr/>
        </p:nvSpPr>
        <p:spPr>
          <a:xfrm flipH="1">
            <a:off x="3470574" y="4854320"/>
            <a:ext cx="1152224" cy="658134"/>
          </a:xfrm>
          <a:prstGeom prst="round1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코엑스</a:t>
            </a:r>
          </a:p>
        </p:txBody>
      </p: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57F1A910-74D3-4361-B4B9-47F6D51AD483}"/>
              </a:ext>
            </a:extLst>
          </p:cNvPr>
          <p:cNvCxnSpPr>
            <a:cxnSpLocks/>
            <a:stCxn id="33" idx="1"/>
            <a:endCxn id="34" idx="3"/>
          </p:cNvCxnSpPr>
          <p:nvPr/>
        </p:nvCxnSpPr>
        <p:spPr>
          <a:xfrm rot="10800000" flipV="1">
            <a:off x="3470574" y="4367667"/>
            <a:ext cx="2" cy="815720"/>
          </a:xfrm>
          <a:prstGeom prst="bentConnector3">
            <a:avLst>
              <a:gd name="adj1" fmla="val 11430100000"/>
            </a:avLst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다이어그램 34">
            <a:extLst>
              <a:ext uri="{FF2B5EF4-FFF2-40B4-BE49-F238E27FC236}">
                <a16:creationId xmlns:a16="http://schemas.microsoft.com/office/drawing/2014/main" id="{49711A18-F2AC-4BA8-B004-9F16749C70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30925065"/>
              </p:ext>
            </p:extLst>
          </p:nvPr>
        </p:nvGraphicFramePr>
        <p:xfrm>
          <a:off x="362540" y="4033157"/>
          <a:ext cx="2775716" cy="1679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7" name="갈매기형 수장 45">
            <a:extLst>
              <a:ext uri="{FF2B5EF4-FFF2-40B4-BE49-F238E27FC236}">
                <a16:creationId xmlns:a16="http://schemas.microsoft.com/office/drawing/2014/main" id="{5435B98F-66F8-4388-A51E-B5DC8A5F02B5}"/>
              </a:ext>
            </a:extLst>
          </p:cNvPr>
          <p:cNvSpPr/>
          <p:nvPr/>
        </p:nvSpPr>
        <p:spPr>
          <a:xfrm>
            <a:off x="5366829" y="3606143"/>
            <a:ext cx="1879350" cy="599434"/>
          </a:xfrm>
          <a:prstGeom prst="flowChartOnlineStorage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무드등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만들기</a:t>
            </a:r>
          </a:p>
        </p:txBody>
      </p:sp>
      <p:sp>
        <p:nvSpPr>
          <p:cNvPr id="38" name="화살표: 갈매기형 수장 37">
            <a:extLst>
              <a:ext uri="{FF2B5EF4-FFF2-40B4-BE49-F238E27FC236}">
                <a16:creationId xmlns:a16="http://schemas.microsoft.com/office/drawing/2014/main" id="{131AC60B-5CC8-4DB9-8791-454EA38E4186}"/>
              </a:ext>
            </a:extLst>
          </p:cNvPr>
          <p:cNvSpPr/>
          <p:nvPr/>
        </p:nvSpPr>
        <p:spPr>
          <a:xfrm>
            <a:off x="5470033" y="5046667"/>
            <a:ext cx="1884424" cy="468000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한복 패션쇼</a:t>
            </a:r>
          </a:p>
        </p:txBody>
      </p:sp>
      <p:sp>
        <p:nvSpPr>
          <p:cNvPr id="39" name="갈매기형 수장 52">
            <a:extLst>
              <a:ext uri="{FF2B5EF4-FFF2-40B4-BE49-F238E27FC236}">
                <a16:creationId xmlns:a16="http://schemas.microsoft.com/office/drawing/2014/main" id="{1E75D9B8-550E-44AC-BECE-CA1D70AE68A0}"/>
              </a:ext>
            </a:extLst>
          </p:cNvPr>
          <p:cNvSpPr/>
          <p:nvPr/>
        </p:nvSpPr>
        <p:spPr>
          <a:xfrm flipH="1">
            <a:off x="7334523" y="4337748"/>
            <a:ext cx="2128317" cy="520628"/>
          </a:xfrm>
          <a:prstGeom prst="bevel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텐트 명패 만들기</a:t>
            </a:r>
          </a:p>
        </p:txBody>
      </p:sp>
      <p:sp>
        <p:nvSpPr>
          <p:cNvPr id="40" name="순서도: 순차적 액세스 저장소 39">
            <a:extLst>
              <a:ext uri="{FF2B5EF4-FFF2-40B4-BE49-F238E27FC236}">
                <a16:creationId xmlns:a16="http://schemas.microsoft.com/office/drawing/2014/main" id="{959E6546-C64A-4C84-9C5E-C42485AFFE1A}"/>
              </a:ext>
            </a:extLst>
          </p:cNvPr>
          <p:cNvSpPr/>
          <p:nvPr/>
        </p:nvSpPr>
        <p:spPr>
          <a:xfrm>
            <a:off x="5366829" y="4322353"/>
            <a:ext cx="1879350" cy="551419"/>
          </a:xfrm>
          <a:prstGeom prst="flowChartMagneticTape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스탬프투어</a:t>
            </a:r>
          </a:p>
        </p:txBody>
      </p:sp>
      <p:sp>
        <p:nvSpPr>
          <p:cNvPr id="41" name="오각형 29">
            <a:extLst>
              <a:ext uri="{FF2B5EF4-FFF2-40B4-BE49-F238E27FC236}">
                <a16:creationId xmlns:a16="http://schemas.microsoft.com/office/drawing/2014/main" id="{B033BD82-DF4D-48E1-8747-106CD0B293C1}"/>
              </a:ext>
            </a:extLst>
          </p:cNvPr>
          <p:cNvSpPr/>
          <p:nvPr/>
        </p:nvSpPr>
        <p:spPr>
          <a:xfrm flipH="1">
            <a:off x="7334523" y="3580838"/>
            <a:ext cx="2128317" cy="650045"/>
          </a:xfrm>
          <a:prstGeom prst="horizontalScroll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포토존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인증샷</a:t>
            </a:r>
          </a:p>
        </p:txBody>
      </p:sp>
      <p:sp>
        <p:nvSpPr>
          <p:cNvPr id="44" name="화살표: 갈매기형 수장 43">
            <a:extLst>
              <a:ext uri="{FF2B5EF4-FFF2-40B4-BE49-F238E27FC236}">
                <a16:creationId xmlns:a16="http://schemas.microsoft.com/office/drawing/2014/main" id="{24E42127-323A-40F4-A257-ABFF49F61576}"/>
              </a:ext>
            </a:extLst>
          </p:cNvPr>
          <p:cNvSpPr/>
          <p:nvPr/>
        </p:nvSpPr>
        <p:spPr>
          <a:xfrm flipH="1">
            <a:off x="7475212" y="5046667"/>
            <a:ext cx="1884424" cy="468000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퍼즐 만들기</a:t>
            </a: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518</TotalTime>
  <Words>186</Words>
  <Application>Microsoft Office PowerPoint</Application>
  <PresentationFormat>A4 용지(210x297mm)</PresentationFormat>
  <Paragraphs>69</Paragraphs>
  <Slides>6</Slides>
  <Notes>2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여행박람회 소개</vt:lpstr>
      <vt:lpstr>2. 여행작가 강연회</vt:lpstr>
      <vt:lpstr>3. 박람회 참가 현황</vt:lpstr>
      <vt:lpstr>4. 박람회 개요 및 부대행사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KPC</cp:lastModifiedBy>
  <cp:revision>78</cp:revision>
  <dcterms:created xsi:type="dcterms:W3CDTF">2023-07-20T02:58:21Z</dcterms:created>
  <dcterms:modified xsi:type="dcterms:W3CDTF">2024-04-13T03:05:01Z</dcterms:modified>
</cp:coreProperties>
</file>